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BAA50-5563-4080-A5EB-C2581FECDA2B}" type="datetimeFigureOut">
              <a:rPr lang="ar-KW" smtClean="0"/>
              <a:t>23/04/1433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2332B-933F-4288-9284-36A66D92AA69}" type="slidenum">
              <a:rPr lang="ar-KW" smtClean="0"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.com/students/practice.html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en-US" dirty="0" smtClean="0"/>
              <a:t>Homework #1</a:t>
            </a:r>
            <a:endParaRPr lang="ar-KW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271462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By: Sara aldosery</a:t>
            </a:r>
            <a:endParaRPr lang="en-US" sz="3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Class hours:  11:00- 2:00</a:t>
            </a:r>
          </a:p>
          <a:p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Course: 2011-2012</a:t>
            </a:r>
            <a:endParaRPr lang="ar-KW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-1"/>
          <a:ext cx="9286908" cy="738081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43454"/>
                <a:gridCol w="4643454"/>
              </a:tblGrid>
              <a:tr h="449200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برامج</a:t>
                      </a:r>
                      <a:r>
                        <a:rPr lang="ar-KW" baseline="0" dirty="0" smtClean="0"/>
                        <a:t> الحاسوب التعليمية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 </a:t>
                      </a:r>
                      <a:r>
                        <a:rPr lang="ar-KW" dirty="0" err="1" smtClean="0"/>
                        <a:t>الامثلة</a:t>
                      </a:r>
                      <a:r>
                        <a:rPr lang="ar-KW" dirty="0" smtClean="0"/>
                        <a:t> </a:t>
                      </a:r>
                      <a:endParaRPr lang="ar-KW" dirty="0"/>
                    </a:p>
                  </a:txBody>
                  <a:tcPr/>
                </a:tc>
              </a:tr>
              <a:tr h="1211478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التدريب والممارسة 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Drill and practice programs)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hlinkClick r:id="rId2"/>
                        </a:rPr>
                        <a:t>http://www.math.com/students/practice.html</a:t>
                      </a:r>
                      <a:endParaRPr lang="ar-KW" dirty="0" smtClean="0"/>
                    </a:p>
                    <a:p>
                      <a:pPr rtl="1"/>
                      <a:endParaRPr lang="ar-KW" dirty="0" smtClean="0"/>
                    </a:p>
                    <a:p>
                      <a:pPr rtl="1"/>
                      <a:r>
                        <a:rPr lang="en-US" dirty="0" smtClean="0"/>
                        <a:t>http://science.widener.edu/svb/tutorial/</a:t>
                      </a:r>
                      <a:endParaRPr lang="ar-KW" dirty="0"/>
                    </a:p>
                  </a:txBody>
                  <a:tcPr/>
                </a:tc>
              </a:tr>
              <a:tr h="678660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التدريس الخصوصي 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Tutorial programs)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http://www.cprogramming.com/tutorial.html</a:t>
                      </a:r>
                      <a:endParaRPr lang="ar-KW" dirty="0"/>
                    </a:p>
                  </a:txBody>
                  <a:tcPr/>
                </a:tc>
              </a:tr>
              <a:tr h="969512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الألعاب التعليمية 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Instructional Games Programs)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http://www.educational-freeware.com/</a:t>
                      </a:r>
                      <a:endParaRPr lang="ar-KW" dirty="0"/>
                    </a:p>
                  </a:txBody>
                  <a:tcPr/>
                </a:tc>
              </a:tr>
              <a:tr h="678660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المحاكاة 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Simulation Programs)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err="1" smtClean="0"/>
                        <a:t>cisco</a:t>
                      </a:r>
                      <a:r>
                        <a:rPr lang="en-US" dirty="0" smtClean="0"/>
                        <a:t> packet tracer </a:t>
                      </a:r>
                      <a:endParaRPr lang="ar-KW" dirty="0" smtClean="0"/>
                    </a:p>
                    <a:p>
                      <a:pPr rtl="1"/>
                      <a:r>
                        <a:rPr lang="ar-KW" dirty="0" smtClean="0"/>
                        <a:t>برنامج يستخدم لتكوين شبكة افتراضية</a:t>
                      </a:r>
                      <a:r>
                        <a:rPr lang="ar-KW" baseline="0" dirty="0" smtClean="0"/>
                        <a:t> </a:t>
                      </a:r>
                      <a:endParaRPr lang="ar-KW" dirty="0"/>
                    </a:p>
                  </a:txBody>
                  <a:tcPr/>
                </a:tc>
              </a:tr>
              <a:tr h="678660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حل المشكلات 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Solving Programs)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http://www.superkids.com/aweb/pages/reviews/problem/</a:t>
                      </a:r>
                      <a:endParaRPr lang="ar-KW" dirty="0"/>
                    </a:p>
                  </a:txBody>
                  <a:tcPr/>
                </a:tc>
              </a:tr>
              <a:tr h="678660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القراءة </a:t>
                      </a:r>
                      <a:r>
                        <a:rPr lang="ar-KW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والإستيعاب</a:t>
                      </a:r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(</a:t>
                      </a:r>
                      <a:r>
                        <a:rPr lang="ar-KW" dirty="0" smtClean="0"/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Reading and Comprehension Programs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http://www.readingfish.com/</a:t>
                      </a:r>
                      <a:endParaRPr lang="ar-KW" dirty="0"/>
                    </a:p>
                  </a:txBody>
                  <a:tcPr/>
                </a:tc>
              </a:tr>
              <a:tr h="678660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معالجة الكلمات 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Word Processing Programs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Microsoft Office Word</a:t>
                      </a:r>
                      <a:endParaRPr lang="ar-KW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rtl="1"/>
                      <a:r>
                        <a:rPr lang="en-US" dirty="0" smtClean="0"/>
                        <a:t>http://www.abisource.com/</a:t>
                      </a:r>
                      <a:endParaRPr lang="ar-KW" dirty="0"/>
                    </a:p>
                  </a:txBody>
                  <a:tcPr/>
                </a:tc>
              </a:tr>
              <a:tr h="678660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لغة الحوار 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Dialogue Language Programs) 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http://www.dialogue-languages.com/index.html</a:t>
                      </a:r>
                      <a:endParaRPr lang="ar-KW" dirty="0"/>
                    </a:p>
                  </a:txBody>
                  <a:tcPr/>
                </a:tc>
              </a:tr>
              <a:tr h="678660">
                <a:tc>
                  <a:txBody>
                    <a:bodyPr/>
                    <a:lstStyle/>
                    <a:p>
                      <a:pPr rtl="1"/>
                      <a:r>
                        <a:rPr lang="ar-K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برامج التشخيص والعلاج (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Diagnostic Prescriptive Programs)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90</Words>
  <Application>Microsoft Office PowerPoint</Application>
  <PresentationFormat>On-screen Show 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Homework #1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sony</cp:lastModifiedBy>
  <cp:revision>21</cp:revision>
  <dcterms:created xsi:type="dcterms:W3CDTF">2012-03-16T17:43:00Z</dcterms:created>
  <dcterms:modified xsi:type="dcterms:W3CDTF">2012-03-17T10:59:52Z</dcterms:modified>
</cp:coreProperties>
</file>